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4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0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1BA1C4-32F1-6361-E28C-BE42A1FE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776" y="2848065"/>
            <a:ext cx="2573827" cy="438660"/>
          </a:xfrm>
        </p:spPr>
        <p:txBody>
          <a:bodyPr>
            <a:noAutofit/>
          </a:bodyPr>
          <a:lstStyle/>
          <a:p>
            <a:r>
              <a:rPr lang="nl-BE" sz="1800" b="1" dirty="0"/>
              <a:t>Bij Leentje op de sofa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D58C2C8-1CDB-F8DB-FD09-97E6E688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225" y="805880"/>
            <a:ext cx="3307793" cy="248084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9" name="Afbeelding 8" descr="Afbeelding met kleding, overdekt, persoon, muur&#10;&#10;Automatisch gegenereerde beschrijving">
            <a:extLst>
              <a:ext uri="{FF2B5EF4-FFF2-40B4-BE49-F238E27FC236}">
                <a16:creationId xmlns:a16="http://schemas.microsoft.com/office/drawing/2014/main" id="{A014328F-9ECA-ADFF-C1F6-C392E758A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022" y="3429000"/>
            <a:ext cx="4755842" cy="31705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8219330-19E2-56E9-4E9F-1C90138674CB}"/>
              </a:ext>
            </a:extLst>
          </p:cNvPr>
          <p:cNvSpPr txBox="1"/>
          <p:nvPr/>
        </p:nvSpPr>
        <p:spPr>
          <a:xfrm>
            <a:off x="6717930" y="6199451"/>
            <a:ext cx="3107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Renild van AROS HOVE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79B47D3-72E7-CC5E-F285-A4C70F4CE45B}"/>
              </a:ext>
            </a:extLst>
          </p:cNvPr>
          <p:cNvSpPr txBox="1">
            <a:spLocks/>
          </p:cNvSpPr>
          <p:nvPr/>
        </p:nvSpPr>
        <p:spPr>
          <a:xfrm>
            <a:off x="1796326" y="787374"/>
            <a:ext cx="5385523" cy="17136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nl-B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DIT WAS</a:t>
            </a:r>
          </a:p>
          <a:p>
            <a:pPr>
              <a:spcBef>
                <a:spcPct val="0"/>
              </a:spcBef>
            </a:pPr>
            <a:r>
              <a:rPr lang="nl-B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VROLIJK AFSCHEID VAN HET ARCC</a:t>
            </a:r>
          </a:p>
        </p:txBody>
      </p:sp>
    </p:spTree>
    <p:extLst>
      <p:ext uri="{BB962C8B-B14F-4D97-AF65-F5344CB8AC3E}">
        <p14:creationId xmlns:p14="http://schemas.microsoft.com/office/powerpoint/2010/main" val="1744101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Menselijk gezicht, vrouw&#10;&#10;Automatisch gegenereerde beschrijving">
            <a:extLst>
              <a:ext uri="{FF2B5EF4-FFF2-40B4-BE49-F238E27FC236}">
                <a16:creationId xmlns:a16="http://schemas.microsoft.com/office/drawing/2014/main" id="{5860B09D-6EEA-72C0-58B4-DE728FDB3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90" y="2740485"/>
            <a:ext cx="5335849" cy="355723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Afbeelding 6" descr="Afbeelding met kleding, persoon, meubels, schoeisel&#10;&#10;Automatisch gegenereerde beschrijving">
            <a:extLst>
              <a:ext uri="{FF2B5EF4-FFF2-40B4-BE49-F238E27FC236}">
                <a16:creationId xmlns:a16="http://schemas.microsoft.com/office/drawing/2014/main" id="{E0A46644-3B73-150F-CA66-FD31C7B43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861" y="512189"/>
            <a:ext cx="5335847" cy="355723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A7C475E2-A72D-44BB-59E2-341C4C4D55C8}"/>
              </a:ext>
            </a:extLst>
          </p:cNvPr>
          <p:cNvSpPr txBox="1"/>
          <p:nvPr/>
        </p:nvSpPr>
        <p:spPr>
          <a:xfrm>
            <a:off x="6328300" y="5928385"/>
            <a:ext cx="2836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Maxime van Tumult vzw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AC78561-04B5-B3B6-D2DC-D3D194D5BC3C}"/>
              </a:ext>
            </a:extLst>
          </p:cNvPr>
          <p:cNvSpPr txBox="1"/>
          <p:nvPr/>
        </p:nvSpPr>
        <p:spPr>
          <a:xfrm>
            <a:off x="3179681" y="1870475"/>
            <a:ext cx="3148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Luc van 4</a:t>
            </a:r>
            <a:r>
              <a:rPr lang="nl-BE" b="1" baseline="30000" dirty="0"/>
              <a:t>de</a:t>
            </a:r>
            <a:r>
              <a:rPr lang="nl-BE" b="1" dirty="0"/>
              <a:t> Pijlersteunpunt</a:t>
            </a:r>
          </a:p>
          <a:p>
            <a:r>
              <a:rPr lang="nl-BE" b="1" dirty="0"/>
              <a:t>Ineke van </a:t>
            </a:r>
            <a:r>
              <a:rPr lang="nl-BE" b="1" dirty="0" err="1"/>
              <a:t>Tearfund</a:t>
            </a:r>
            <a:r>
              <a:rPr lang="nl-BE" b="1" dirty="0"/>
              <a:t> NGO</a:t>
            </a:r>
          </a:p>
        </p:txBody>
      </p:sp>
    </p:spTree>
    <p:extLst>
      <p:ext uri="{BB962C8B-B14F-4D97-AF65-F5344CB8AC3E}">
        <p14:creationId xmlns:p14="http://schemas.microsoft.com/office/powerpoint/2010/main" val="2347029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0C1F630D-6415-EC75-3692-AC68ABB901F9}"/>
              </a:ext>
            </a:extLst>
          </p:cNvPr>
          <p:cNvSpPr txBox="1"/>
          <p:nvPr/>
        </p:nvSpPr>
        <p:spPr>
          <a:xfrm>
            <a:off x="1939426" y="1351403"/>
            <a:ext cx="20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Gezellig publiek</a:t>
            </a:r>
          </a:p>
        </p:txBody>
      </p:sp>
      <p:pic>
        <p:nvPicPr>
          <p:cNvPr id="6" name="Afbeelding 5" descr="Afbeelding met kleding, persoon, person, meubels&#10;&#10;Automatisch gegenereerde beschrijving">
            <a:extLst>
              <a:ext uri="{FF2B5EF4-FFF2-40B4-BE49-F238E27FC236}">
                <a16:creationId xmlns:a16="http://schemas.microsoft.com/office/drawing/2014/main" id="{44F97EB9-C0FA-3485-CC8D-77C35E92F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435" y="2897570"/>
            <a:ext cx="5386647" cy="359109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Afbeelding 9" descr="Afbeelding met kleding, persoon, vrouw, overdekt">
            <a:extLst>
              <a:ext uri="{FF2B5EF4-FFF2-40B4-BE49-F238E27FC236}">
                <a16:creationId xmlns:a16="http://schemas.microsoft.com/office/drawing/2014/main" id="{F19ED869-C97B-CA98-9CC1-AFEA24820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821" y="174567"/>
            <a:ext cx="6236385" cy="338739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Afbeelding 11" descr="Afbeelding met persoon, kleding, person, Menselijk gezicht&#10;&#10;Automatisch gegenereerde beschrijving">
            <a:extLst>
              <a:ext uri="{FF2B5EF4-FFF2-40B4-BE49-F238E27FC236}">
                <a16:creationId xmlns:a16="http://schemas.microsoft.com/office/drawing/2014/main" id="{ED2791EF-287E-4236-4DFF-2DA4F51D3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474" y="3798915"/>
            <a:ext cx="3927764" cy="261850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2953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E6FCCCEB-1B74-B9AA-2996-C468FDFFD2DB}"/>
              </a:ext>
            </a:extLst>
          </p:cNvPr>
          <p:cNvSpPr txBox="1"/>
          <p:nvPr/>
        </p:nvSpPr>
        <p:spPr>
          <a:xfrm>
            <a:off x="1695796" y="698269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b="1" dirty="0"/>
              <a:t>Fantastische vrijwilligers</a:t>
            </a:r>
          </a:p>
        </p:txBody>
      </p:sp>
      <p:pic>
        <p:nvPicPr>
          <p:cNvPr id="4" name="Afbeelding 3" descr="Afbeelding met kleding, persoon, voedsel, bruidstaart&#10;&#10;Automatisch gegenereerde beschrijving">
            <a:extLst>
              <a:ext uri="{FF2B5EF4-FFF2-40B4-BE49-F238E27FC236}">
                <a16:creationId xmlns:a16="http://schemas.microsoft.com/office/drawing/2014/main" id="{135E7692-B421-201E-DC0D-044B3B6C4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320" y="2597209"/>
            <a:ext cx="5812167" cy="339626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Afbeelding 5" descr="Afbeelding met persoon, kleding, person, overdekt&#10;&#10;Automatisch gegenereerde beschrijving">
            <a:extLst>
              <a:ext uri="{FF2B5EF4-FFF2-40B4-BE49-F238E27FC236}">
                <a16:creationId xmlns:a16="http://schemas.microsoft.com/office/drawing/2014/main" id="{ACE97728-4F04-0D6B-A7EE-E28582C6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676" y="1067601"/>
            <a:ext cx="3235631" cy="215708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Afbeelding 7" descr="Afbeelding met persoon, kleding, person, overdekt&#10;&#10;Automatisch gegenereerde beschrijving">
            <a:extLst>
              <a:ext uri="{FF2B5EF4-FFF2-40B4-BE49-F238E27FC236}">
                <a16:creationId xmlns:a16="http://schemas.microsoft.com/office/drawing/2014/main" id="{BD8336A8-98DB-3810-F0A9-0A6FE5687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117" y="3988093"/>
            <a:ext cx="3802380" cy="253492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Afbeelding 9" descr="Afbeelding met persoon, kleding, overdekt, Aanrechtblad&#10;&#10;Automatisch gegenereerde beschrijving">
            <a:extLst>
              <a:ext uri="{FF2B5EF4-FFF2-40B4-BE49-F238E27FC236}">
                <a16:creationId xmlns:a16="http://schemas.microsoft.com/office/drawing/2014/main" id="{8CFA5DE9-87D1-82AB-196E-B00838687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356" y="159007"/>
            <a:ext cx="2474768" cy="371215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073524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2899F1E9-E4D4-2BBA-08B9-28AEAE473E03}"/>
              </a:ext>
            </a:extLst>
          </p:cNvPr>
          <p:cNvSpPr txBox="1"/>
          <p:nvPr/>
        </p:nvSpPr>
        <p:spPr>
          <a:xfrm>
            <a:off x="3417651" y="637898"/>
            <a:ext cx="609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/>
              <a:t>Vrolijk afscheid van het ARCC: Feestje met </a:t>
            </a:r>
            <a:r>
              <a:rPr lang="nl-BE" b="1" dirty="0" err="1"/>
              <a:t>Tagtroom</a:t>
            </a:r>
            <a:endParaRPr lang="nl-BE" b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AE0D83-63D9-FFA9-B967-827B0B154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403" y="1117477"/>
            <a:ext cx="7580797" cy="5609702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97353340"/>
      </p:ext>
    </p:extLst>
  </p:cSld>
  <p:clrMapOvr>
    <a:masterClrMapping/>
  </p:clrMapOvr>
</p:sld>
</file>

<file path=ppt/theme/theme1.xml><?xml version="1.0" encoding="utf-8"?>
<a:theme xmlns:a="http://schemas.openxmlformats.org/drawingml/2006/main" name="Sliert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9913</TotalTime>
  <Words>41</Words>
  <Application>Microsoft Office PowerPoint</Application>
  <PresentationFormat>Breedbeeld</PresentationFormat>
  <Paragraphs>10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9" baseType="lpstr">
      <vt:lpstr>Arial</vt:lpstr>
      <vt:lpstr>Century Gothic</vt:lpstr>
      <vt:lpstr>Wingdings 3</vt:lpstr>
      <vt:lpstr>Sliert</vt:lpstr>
      <vt:lpstr>Bij Leentje op de sofa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WAS</dc:title>
  <dc:creator>Leentje De Bruyne</dc:creator>
  <cp:lastModifiedBy>Geert Jacob</cp:lastModifiedBy>
  <cp:revision>4</cp:revision>
  <dcterms:created xsi:type="dcterms:W3CDTF">2023-10-31T16:41:02Z</dcterms:created>
  <dcterms:modified xsi:type="dcterms:W3CDTF">2023-11-12T19:30:01Z</dcterms:modified>
</cp:coreProperties>
</file>